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906000" cy="6858000" type="A4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834" y="-6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381AA-F1AD-48A0-A404-48BD1F635C5C}" type="datetimeFigureOut">
              <a:rPr lang="en-US" smtClean="0"/>
              <a:t>9/24/2015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C0EB4-54A8-4EE6-A88A-9C36BE4E0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4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C0EB4-54A8-4EE6-A88A-9C36BE4E0C30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6F80-8591-46F6-8F86-AE3B292C889C}" type="datetimeFigureOut">
              <a:rPr lang="en-US" smtClean="0"/>
              <a:pPr/>
              <a:t>9/24/2015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8BEC2-08C3-4535-9DD5-92B834ADFD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6F80-8591-46F6-8F86-AE3B292C889C}" type="datetimeFigureOut">
              <a:rPr lang="en-US" smtClean="0"/>
              <a:pPr/>
              <a:t>9/24/2015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8BEC2-08C3-4535-9DD5-92B834ADFD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6F80-8591-46F6-8F86-AE3B292C889C}" type="datetimeFigureOut">
              <a:rPr lang="en-US" smtClean="0"/>
              <a:pPr/>
              <a:t>9/24/2015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8BEC2-08C3-4535-9DD5-92B834ADFD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6F80-8591-46F6-8F86-AE3B292C889C}" type="datetimeFigureOut">
              <a:rPr lang="en-US" smtClean="0"/>
              <a:pPr/>
              <a:t>9/24/2015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8BEC2-08C3-4535-9DD5-92B834ADFD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6F80-8591-46F6-8F86-AE3B292C889C}" type="datetimeFigureOut">
              <a:rPr lang="en-US" smtClean="0"/>
              <a:pPr/>
              <a:t>9/24/2015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8BEC2-08C3-4535-9DD5-92B834ADFD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6F80-8591-46F6-8F86-AE3B292C889C}" type="datetimeFigureOut">
              <a:rPr lang="en-US" smtClean="0"/>
              <a:pPr/>
              <a:t>9/24/2015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8BEC2-08C3-4535-9DD5-92B834ADFD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6F80-8591-46F6-8F86-AE3B292C889C}" type="datetimeFigureOut">
              <a:rPr lang="en-US" smtClean="0"/>
              <a:pPr/>
              <a:t>9/24/2015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8BEC2-08C3-4535-9DD5-92B834ADFD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6F80-8591-46F6-8F86-AE3B292C889C}" type="datetimeFigureOut">
              <a:rPr lang="en-US" smtClean="0"/>
              <a:pPr/>
              <a:t>9/24/2015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8BEC2-08C3-4535-9DD5-92B834ADFD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6F80-8591-46F6-8F86-AE3B292C889C}" type="datetimeFigureOut">
              <a:rPr lang="en-US" smtClean="0"/>
              <a:pPr/>
              <a:t>9/24/2015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8BEC2-08C3-4535-9DD5-92B834ADFD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6F80-8591-46F6-8F86-AE3B292C889C}" type="datetimeFigureOut">
              <a:rPr lang="en-US" smtClean="0"/>
              <a:pPr/>
              <a:t>9/24/2015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8BEC2-08C3-4535-9DD5-92B834ADFD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6F80-8591-46F6-8F86-AE3B292C889C}" type="datetimeFigureOut">
              <a:rPr lang="en-US" smtClean="0"/>
              <a:pPr/>
              <a:t>9/24/2015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8BEC2-08C3-4535-9DD5-92B834ADFD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46F80-8591-46F6-8F86-AE3B292C889C}" type="datetimeFigureOut">
              <a:rPr lang="en-US" smtClean="0"/>
              <a:pPr/>
              <a:t>9/24/2015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8BEC2-08C3-4535-9DD5-92B834ADFD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119"/>
          <p:cNvSpPr txBox="1"/>
          <p:nvPr/>
        </p:nvSpPr>
        <p:spPr>
          <a:xfrm>
            <a:off x="82550" y="5939138"/>
            <a:ext cx="11557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Rắc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nguồn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PCB A1P</a:t>
            </a:r>
          </a:p>
        </p:txBody>
      </p:sp>
      <p:cxnSp>
        <p:nvCxnSpPr>
          <p:cNvPr id="121" name="Straight Arrow Connector 120"/>
          <p:cNvCxnSpPr/>
          <p:nvPr/>
        </p:nvCxnSpPr>
        <p:spPr bwMode="auto">
          <a:xfrm flipH="1">
            <a:off x="1161131" y="6172203"/>
            <a:ext cx="330200" cy="1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12" name="TextBox 11"/>
          <p:cNvSpPr txBox="1"/>
          <p:nvPr/>
        </p:nvSpPr>
        <p:spPr>
          <a:xfrm>
            <a:off x="6344796" y="83822"/>
            <a:ext cx="9906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Van </a:t>
            </a:r>
            <a:r>
              <a:rPr lang="en-US" sz="120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tiết</a:t>
            </a:r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lưu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chính</a:t>
            </a:r>
            <a:endParaRPr lang="en-US" sz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6642638" y="541022"/>
            <a:ext cx="0" cy="4572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19" name="TextBox 18"/>
          <p:cNvSpPr txBox="1"/>
          <p:nvPr/>
        </p:nvSpPr>
        <p:spPr>
          <a:xfrm>
            <a:off x="5340350" y="83822"/>
            <a:ext cx="90805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Cảm biến </a:t>
            </a:r>
            <a:r>
              <a:rPr lang="en-US" sz="12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òng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rò</a:t>
            </a:r>
            <a:endParaRPr lang="en-US" sz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5492369" y="541022"/>
            <a:ext cx="0" cy="4572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cxnSp>
        <p:nvCxnSpPr>
          <p:cNvPr id="22" name="Straight Arrow Connector 21"/>
          <p:cNvCxnSpPr/>
          <p:nvPr/>
        </p:nvCxnSpPr>
        <p:spPr bwMode="auto">
          <a:xfrm flipV="1">
            <a:off x="4468717" y="545487"/>
            <a:ext cx="0" cy="452735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pic>
        <p:nvPicPr>
          <p:cNvPr id="4" name="Picture 3" descr="IMG_085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371600" y="915319"/>
            <a:ext cx="6851651" cy="568635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420101" y="1374757"/>
            <a:ext cx="8255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Van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tiết</a:t>
            </a:r>
            <a:r>
              <a:rPr lang="en-US" sz="1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lưu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phụ</a:t>
            </a:r>
            <a:endParaRPr lang="en-US" sz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7467600" y="1379221"/>
            <a:ext cx="292101" cy="601979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cxnSp>
        <p:nvCxnSpPr>
          <p:cNvPr id="32" name="Straight Arrow Connector 31"/>
          <p:cNvCxnSpPr>
            <a:endCxn id="30" idx="1"/>
          </p:cNvCxnSpPr>
          <p:nvPr/>
        </p:nvCxnSpPr>
        <p:spPr bwMode="auto">
          <a:xfrm>
            <a:off x="7848600" y="1600200"/>
            <a:ext cx="571501" cy="539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41" name="TextBox 40"/>
          <p:cNvSpPr txBox="1"/>
          <p:nvPr/>
        </p:nvSpPr>
        <p:spPr>
          <a:xfrm>
            <a:off x="8420100" y="2256891"/>
            <a:ext cx="132080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Cảm</a:t>
            </a:r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biến</a:t>
            </a:r>
            <a:r>
              <a:rPr lang="en-US" sz="12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R3T,</a:t>
            </a:r>
          </a:p>
          <a:p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R4T,R5T,R6T, R7T</a:t>
            </a:r>
            <a:endParaRPr lang="en-US" sz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7424451" y="2217422"/>
            <a:ext cx="368301" cy="830578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7842251" y="2560322"/>
            <a:ext cx="577850" cy="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52" name="TextBox 51"/>
          <p:cNvSpPr txBox="1"/>
          <p:nvPr/>
        </p:nvSpPr>
        <p:spPr>
          <a:xfrm>
            <a:off x="8420101" y="3096877"/>
            <a:ext cx="13208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Cảm</a:t>
            </a:r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biến ống xả R21T,R22T</a:t>
            </a:r>
            <a:endParaRPr lang="en-US" sz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Oval 54"/>
          <p:cNvSpPr/>
          <p:nvPr/>
        </p:nvSpPr>
        <p:spPr bwMode="auto">
          <a:xfrm>
            <a:off x="7315200" y="3124203"/>
            <a:ext cx="436246" cy="45720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cxnSp>
        <p:nvCxnSpPr>
          <p:cNvPr id="56" name="Straight Arrow Connector 55"/>
          <p:cNvCxnSpPr/>
          <p:nvPr/>
        </p:nvCxnSpPr>
        <p:spPr bwMode="auto">
          <a:xfrm>
            <a:off x="7842251" y="3284222"/>
            <a:ext cx="577850" cy="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57" name="TextBox 56"/>
          <p:cNvSpPr txBox="1"/>
          <p:nvPr/>
        </p:nvSpPr>
        <p:spPr>
          <a:xfrm>
            <a:off x="8420101" y="3741422"/>
            <a:ext cx="13208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Cảm</a:t>
            </a:r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biến gió hồi 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R1T</a:t>
            </a:r>
            <a:endParaRPr lang="en-US" sz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 bwMode="auto">
          <a:xfrm>
            <a:off x="7842251" y="3977643"/>
            <a:ext cx="577850" cy="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59" name="Oval 58"/>
          <p:cNvSpPr/>
          <p:nvPr/>
        </p:nvSpPr>
        <p:spPr bwMode="auto">
          <a:xfrm>
            <a:off x="7282149" y="3806605"/>
            <a:ext cx="444501" cy="373378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420101" y="4594970"/>
            <a:ext cx="13208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Cảm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biến</a:t>
            </a:r>
            <a:endParaRPr lang="en-US" sz="12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hạ áp</a:t>
            </a:r>
            <a:endParaRPr lang="en-US" sz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Oval 60"/>
          <p:cNvSpPr/>
          <p:nvPr/>
        </p:nvSpPr>
        <p:spPr bwMode="auto">
          <a:xfrm>
            <a:off x="7315200" y="4655822"/>
            <a:ext cx="444501" cy="38100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cxnSp>
        <p:nvCxnSpPr>
          <p:cNvPr id="62" name="Straight Arrow Connector 61"/>
          <p:cNvCxnSpPr/>
          <p:nvPr/>
        </p:nvCxnSpPr>
        <p:spPr bwMode="auto">
          <a:xfrm flipV="1">
            <a:off x="7842251" y="4805771"/>
            <a:ext cx="577850" cy="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65" name="TextBox 64"/>
          <p:cNvSpPr txBox="1"/>
          <p:nvPr/>
        </p:nvSpPr>
        <p:spPr>
          <a:xfrm>
            <a:off x="8420101" y="5123202"/>
            <a:ext cx="13208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Cảm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biến</a:t>
            </a:r>
            <a:endParaRPr lang="en-US" sz="12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cao áp</a:t>
            </a:r>
            <a:endParaRPr lang="en-US" sz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7315200" y="5113022"/>
            <a:ext cx="444501" cy="38100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cxnSp>
        <p:nvCxnSpPr>
          <p:cNvPr id="67" name="Straight Arrow Connector 66"/>
          <p:cNvCxnSpPr/>
          <p:nvPr/>
        </p:nvCxnSpPr>
        <p:spPr bwMode="auto">
          <a:xfrm>
            <a:off x="7842251" y="5341622"/>
            <a:ext cx="577850" cy="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78" name="Oval 77"/>
          <p:cNvSpPr/>
          <p:nvPr/>
        </p:nvSpPr>
        <p:spPr bwMode="auto">
          <a:xfrm>
            <a:off x="3423032" y="976188"/>
            <a:ext cx="419100" cy="373378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cxnSp>
        <p:nvCxnSpPr>
          <p:cNvPr id="79" name="Straight Arrow Connector 78"/>
          <p:cNvCxnSpPr/>
          <p:nvPr/>
        </p:nvCxnSpPr>
        <p:spPr bwMode="auto">
          <a:xfrm flipV="1">
            <a:off x="3632200" y="541022"/>
            <a:ext cx="0" cy="452735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6" name="TextBox 5"/>
          <p:cNvSpPr txBox="1"/>
          <p:nvPr/>
        </p:nvSpPr>
        <p:spPr>
          <a:xfrm>
            <a:off x="4226654" y="83822"/>
            <a:ext cx="9906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Kết</a:t>
            </a:r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nối</a:t>
            </a:r>
            <a:endParaRPr lang="en-US" sz="12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A3P </a:t>
            </a:r>
            <a:endParaRPr lang="en-US" sz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2289366" y="899988"/>
            <a:ext cx="1073150" cy="449578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981200" y="83822"/>
            <a:ext cx="107315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Công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tắc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cao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áp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1,2</a:t>
            </a:r>
          </a:p>
        </p:txBody>
      </p:sp>
      <p:cxnSp>
        <p:nvCxnSpPr>
          <p:cNvPr id="75" name="Straight Arrow Connector 74"/>
          <p:cNvCxnSpPr/>
          <p:nvPr/>
        </p:nvCxnSpPr>
        <p:spPr bwMode="auto">
          <a:xfrm flipV="1">
            <a:off x="2724151" y="541023"/>
            <a:ext cx="0" cy="380999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77" name="TextBox 76"/>
          <p:cNvSpPr txBox="1"/>
          <p:nvPr/>
        </p:nvSpPr>
        <p:spPr>
          <a:xfrm>
            <a:off x="3150711" y="79357"/>
            <a:ext cx="9906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Kết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nối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công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suất</a:t>
            </a:r>
            <a:endParaRPr lang="en-US" sz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2550" y="998222"/>
            <a:ext cx="11557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Kết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nối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A1P, A6P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2950" y="83822"/>
            <a:ext cx="1073150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Kết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nối</a:t>
            </a:r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A6P</a:t>
            </a:r>
            <a:endParaRPr lang="en-US" sz="12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8" name="Shape 87"/>
          <p:cNvCxnSpPr/>
          <p:nvPr/>
        </p:nvCxnSpPr>
        <p:spPr>
          <a:xfrm rot="16200000" flipV="1">
            <a:off x="1485902" y="419101"/>
            <a:ext cx="533399" cy="457199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92" name="Oval 91"/>
          <p:cNvSpPr/>
          <p:nvPr/>
        </p:nvSpPr>
        <p:spPr bwMode="auto">
          <a:xfrm>
            <a:off x="1898650" y="922022"/>
            <a:ext cx="330200" cy="30480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93" name="Oval 92"/>
          <p:cNvSpPr/>
          <p:nvPr/>
        </p:nvSpPr>
        <p:spPr bwMode="auto">
          <a:xfrm>
            <a:off x="1568450" y="1074422"/>
            <a:ext cx="330200" cy="601978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82550" y="1531623"/>
            <a:ext cx="11557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Van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điện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từ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dầu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2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2550" y="2065022"/>
            <a:ext cx="11557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Van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điện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từ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từ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bình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chứa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về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  </a:t>
            </a:r>
          </a:p>
        </p:txBody>
      </p:sp>
      <p:sp>
        <p:nvSpPr>
          <p:cNvPr id="96" name="Oval 95"/>
          <p:cNvSpPr/>
          <p:nvPr/>
        </p:nvSpPr>
        <p:spPr bwMode="auto">
          <a:xfrm>
            <a:off x="1568450" y="1760222"/>
            <a:ext cx="330200" cy="30480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97" name="Oval 96"/>
          <p:cNvSpPr/>
          <p:nvPr/>
        </p:nvSpPr>
        <p:spPr bwMode="auto">
          <a:xfrm>
            <a:off x="1568450" y="2217422"/>
            <a:ext cx="330200" cy="30480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cxnSp>
        <p:nvCxnSpPr>
          <p:cNvPr id="103" name="Straight Arrow Connector 102"/>
          <p:cNvCxnSpPr/>
          <p:nvPr/>
        </p:nvCxnSpPr>
        <p:spPr bwMode="auto">
          <a:xfrm flipH="1">
            <a:off x="1238250" y="1303022"/>
            <a:ext cx="330200" cy="1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cxnSp>
        <p:nvCxnSpPr>
          <p:cNvPr id="106" name="Straight Arrow Connector 105"/>
          <p:cNvCxnSpPr/>
          <p:nvPr/>
        </p:nvCxnSpPr>
        <p:spPr bwMode="auto">
          <a:xfrm flipH="1">
            <a:off x="1238250" y="1912621"/>
            <a:ext cx="330200" cy="1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cxnSp>
        <p:nvCxnSpPr>
          <p:cNvPr id="107" name="Straight Arrow Connector 106"/>
          <p:cNvCxnSpPr/>
          <p:nvPr/>
        </p:nvCxnSpPr>
        <p:spPr bwMode="auto">
          <a:xfrm flipH="1">
            <a:off x="1238250" y="2369821"/>
            <a:ext cx="330200" cy="1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108" name="TextBox 107"/>
          <p:cNvSpPr txBox="1"/>
          <p:nvPr/>
        </p:nvSpPr>
        <p:spPr>
          <a:xfrm>
            <a:off x="82550" y="2822557"/>
            <a:ext cx="1155700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Van </a:t>
            </a:r>
            <a:r>
              <a:rPr lang="en-US" sz="120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bốn</a:t>
            </a:r>
            <a:r>
              <a:rPr lang="en-US" sz="12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ngả</a:t>
            </a:r>
            <a:endParaRPr lang="en-US" sz="12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Oval 108"/>
          <p:cNvSpPr/>
          <p:nvPr/>
        </p:nvSpPr>
        <p:spPr bwMode="auto">
          <a:xfrm>
            <a:off x="1568450" y="2705102"/>
            <a:ext cx="330200" cy="30480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cxnSp>
        <p:nvCxnSpPr>
          <p:cNvPr id="110" name="Straight Arrow Connector 109"/>
          <p:cNvCxnSpPr/>
          <p:nvPr/>
        </p:nvCxnSpPr>
        <p:spPr bwMode="auto">
          <a:xfrm flipH="1">
            <a:off x="1238250" y="2903221"/>
            <a:ext cx="330200" cy="1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111" name="TextBox 110"/>
          <p:cNvSpPr txBox="1"/>
          <p:nvPr/>
        </p:nvSpPr>
        <p:spPr>
          <a:xfrm>
            <a:off x="82550" y="3741422"/>
            <a:ext cx="11557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Van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điện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từ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dầu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1</a:t>
            </a:r>
          </a:p>
        </p:txBody>
      </p:sp>
      <p:sp>
        <p:nvSpPr>
          <p:cNvPr id="112" name="Oval 111"/>
          <p:cNvSpPr/>
          <p:nvPr/>
        </p:nvSpPr>
        <p:spPr bwMode="auto">
          <a:xfrm>
            <a:off x="1513365" y="3970022"/>
            <a:ext cx="641350" cy="30480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cxnSp>
        <p:nvCxnSpPr>
          <p:cNvPr id="113" name="Straight Arrow Connector 112"/>
          <p:cNvCxnSpPr/>
          <p:nvPr/>
        </p:nvCxnSpPr>
        <p:spPr bwMode="auto">
          <a:xfrm flipH="1">
            <a:off x="1238250" y="4046222"/>
            <a:ext cx="330200" cy="1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114" name="Oval 113"/>
          <p:cNvSpPr/>
          <p:nvPr/>
        </p:nvSpPr>
        <p:spPr bwMode="auto">
          <a:xfrm>
            <a:off x="1535399" y="4351022"/>
            <a:ext cx="330200" cy="30480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82550" y="4274822"/>
            <a:ext cx="11557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Điện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trở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sưởi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dầu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1</a:t>
            </a:r>
          </a:p>
        </p:txBody>
      </p:sp>
      <p:cxnSp>
        <p:nvCxnSpPr>
          <p:cNvPr id="116" name="Straight Arrow Connector 115"/>
          <p:cNvCxnSpPr/>
          <p:nvPr/>
        </p:nvCxnSpPr>
        <p:spPr bwMode="auto">
          <a:xfrm flipH="1">
            <a:off x="1238250" y="4503421"/>
            <a:ext cx="330200" cy="1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117" name="Oval 116"/>
          <p:cNvSpPr/>
          <p:nvPr/>
        </p:nvSpPr>
        <p:spPr bwMode="auto">
          <a:xfrm>
            <a:off x="1535399" y="4808222"/>
            <a:ext cx="330200" cy="30480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82550" y="4803757"/>
            <a:ext cx="11557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Điện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trở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sưởi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dầu</a:t>
            </a:r>
            <a:r>
              <a:rPr lang="en-US" sz="1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2</a:t>
            </a:r>
          </a:p>
        </p:txBody>
      </p:sp>
      <p:cxnSp>
        <p:nvCxnSpPr>
          <p:cNvPr id="119" name="Straight Arrow Connector 118"/>
          <p:cNvCxnSpPr/>
          <p:nvPr/>
        </p:nvCxnSpPr>
        <p:spPr bwMode="auto">
          <a:xfrm flipH="1">
            <a:off x="1238250" y="4960621"/>
            <a:ext cx="330200" cy="1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7961" dir="2700000" algn="ctr" rotWithShape="0">
              <a:schemeClr val="bg1"/>
            </a:outerShdw>
          </a:effectLst>
        </p:spPr>
      </p:cxnSp>
      <p:sp>
        <p:nvSpPr>
          <p:cNvPr id="70" name="Oval 69"/>
          <p:cNvSpPr/>
          <p:nvPr/>
        </p:nvSpPr>
        <p:spPr bwMode="auto">
          <a:xfrm>
            <a:off x="1393634" y="5703983"/>
            <a:ext cx="533400" cy="83820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126" name="Oval 125"/>
          <p:cNvSpPr/>
          <p:nvPr/>
        </p:nvSpPr>
        <p:spPr bwMode="auto">
          <a:xfrm>
            <a:off x="3937635" y="929642"/>
            <a:ext cx="742950" cy="441957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127" name="Oval 126"/>
          <p:cNvSpPr/>
          <p:nvPr/>
        </p:nvSpPr>
        <p:spPr bwMode="auto">
          <a:xfrm>
            <a:off x="5118101" y="914400"/>
            <a:ext cx="577850" cy="60960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128" name="Oval 127"/>
          <p:cNvSpPr/>
          <p:nvPr/>
        </p:nvSpPr>
        <p:spPr bwMode="auto">
          <a:xfrm>
            <a:off x="6108701" y="914400"/>
            <a:ext cx="742950" cy="68580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" grpId="0" animBg="1"/>
      <p:bldP spid="19" grpId="0" animBg="1"/>
      <p:bldP spid="30" grpId="0" animBg="1"/>
      <p:bldP spid="31" grpId="0" animBg="1"/>
      <p:bldP spid="41" grpId="0" animBg="1"/>
      <p:bldP spid="43" grpId="0" animBg="1"/>
      <p:bldP spid="52" grpId="0" animBg="1"/>
      <p:bldP spid="55" grpId="0" animBg="1"/>
      <p:bldP spid="57" grpId="0" animBg="1"/>
      <p:bldP spid="59" grpId="0" animBg="1"/>
      <p:bldP spid="60" grpId="0" animBg="1"/>
      <p:bldP spid="61" grpId="0" animBg="1"/>
      <p:bldP spid="65" grpId="0" animBg="1"/>
      <p:bldP spid="66" grpId="0" animBg="1"/>
      <p:bldP spid="78" grpId="0" animBg="1"/>
      <p:bldP spid="6" grpId="0" animBg="1"/>
      <p:bldP spid="72" grpId="0" animBg="1"/>
      <p:bldP spid="73" grpId="0" animBg="1"/>
      <p:bldP spid="77" grpId="0" animBg="1"/>
      <p:bldP spid="80" grpId="0" animBg="1"/>
      <p:bldP spid="82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108" grpId="0" animBg="1"/>
      <p:bldP spid="109" grpId="0" animBg="1"/>
      <p:bldP spid="111" grpId="0" animBg="1"/>
      <p:bldP spid="112" grpId="0" animBg="1"/>
      <p:bldP spid="114" grpId="0" animBg="1"/>
      <p:bldP spid="115" grpId="0" animBg="1"/>
      <p:bldP spid="117" grpId="0" animBg="1"/>
      <p:bldP spid="118" grpId="0" animBg="1"/>
      <p:bldP spid="70" grpId="0" animBg="1"/>
      <p:bldP spid="126" grpId="0" animBg="1"/>
      <p:bldP spid="127" grpId="0" animBg="1"/>
      <p:bldP spid="12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96</Words>
  <Application>Microsoft Office PowerPoint</Application>
  <PresentationFormat>A4 Paper (210x297 mm)</PresentationFormat>
  <Paragraphs>25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VAN GIAO</dc:creator>
  <cp:lastModifiedBy>Tran Quoc Tru</cp:lastModifiedBy>
  <cp:revision>33</cp:revision>
  <cp:lastPrinted>2015-09-10T02:54:55Z</cp:lastPrinted>
  <dcterms:created xsi:type="dcterms:W3CDTF">2015-09-07T08:15:08Z</dcterms:created>
  <dcterms:modified xsi:type="dcterms:W3CDTF">2015-09-24T04:24:38Z</dcterms:modified>
</cp:coreProperties>
</file>